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2" r:id="rId8"/>
    <p:sldId id="263" r:id="rId9"/>
    <p:sldId id="261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2EABC-9390-4CB5-BD82-4236C3A55175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</dgm:pt>
    <dgm:pt modelId="{FC79A0A4-D4E1-4250-B392-E09B1103A9CF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Login</a:t>
          </a:r>
        </a:p>
      </dgm:t>
    </dgm:pt>
    <dgm:pt modelId="{81826212-E028-4FAE-99AF-75091401E2DF}" type="parTrans" cxnId="{84559229-6028-452B-9F56-970E96C2331F}">
      <dgm:prSet/>
      <dgm:spPr/>
      <dgm:t>
        <a:bodyPr/>
        <a:lstStyle/>
        <a:p>
          <a:endParaRPr lang="en-US"/>
        </a:p>
      </dgm:t>
    </dgm:pt>
    <dgm:pt modelId="{D4D7E1E3-BCB6-41C3-81A6-A4361D55C609}" type="sibTrans" cxnId="{84559229-6028-452B-9F56-970E96C2331F}">
      <dgm:prSet/>
      <dgm:spPr/>
      <dgm:t>
        <a:bodyPr/>
        <a:lstStyle/>
        <a:p>
          <a:endParaRPr lang="en-US"/>
        </a:p>
      </dgm:t>
    </dgm:pt>
    <dgm:pt modelId="{4663A9DF-7B72-4A42-BF2F-0D0B94B654AF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Forum</a:t>
          </a:r>
        </a:p>
      </dgm:t>
    </dgm:pt>
    <dgm:pt modelId="{EE0D3C2D-88C4-4565-A622-14F3D222930F}" type="parTrans" cxnId="{7AD8CD69-2AFD-4452-B191-508DBBD6AEAE}">
      <dgm:prSet/>
      <dgm:spPr/>
      <dgm:t>
        <a:bodyPr/>
        <a:lstStyle/>
        <a:p>
          <a:endParaRPr lang="en-US"/>
        </a:p>
      </dgm:t>
    </dgm:pt>
    <dgm:pt modelId="{99E8BF49-472F-49BF-BE0B-2E70AB46F9D8}" type="sibTrans" cxnId="{7AD8CD69-2AFD-4452-B191-508DBBD6AEAE}">
      <dgm:prSet/>
      <dgm:spPr/>
      <dgm:t>
        <a:bodyPr/>
        <a:lstStyle/>
        <a:p>
          <a:endParaRPr lang="en-US"/>
        </a:p>
      </dgm:t>
    </dgm:pt>
    <dgm:pt modelId="{3F317D29-94D7-4B74-A50E-898561A25F4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Source</a:t>
          </a:r>
        </a:p>
      </dgm:t>
    </dgm:pt>
    <dgm:pt modelId="{76E41C90-AAE7-4F8B-877D-D0865735C110}" type="parTrans" cxnId="{8D73C89A-C8AC-4C78-A5F9-84AD77835818}">
      <dgm:prSet/>
      <dgm:spPr/>
      <dgm:t>
        <a:bodyPr/>
        <a:lstStyle/>
        <a:p>
          <a:endParaRPr lang="en-US"/>
        </a:p>
      </dgm:t>
    </dgm:pt>
    <dgm:pt modelId="{0743EDDC-C3C0-4100-B7F4-E3896148E224}" type="sibTrans" cxnId="{8D73C89A-C8AC-4C78-A5F9-84AD77835818}">
      <dgm:prSet/>
      <dgm:spPr/>
      <dgm:t>
        <a:bodyPr/>
        <a:lstStyle/>
        <a:p>
          <a:endParaRPr lang="en-US"/>
        </a:p>
      </dgm:t>
    </dgm:pt>
    <dgm:pt modelId="{FEF858E2-67B6-4462-AFA1-091F01C08D95}" type="pres">
      <dgm:prSet presAssocID="{3E92EABC-9390-4CB5-BD82-4236C3A55175}" presName="Name0" presStyleCnt="0">
        <dgm:presLayoutVars>
          <dgm:dir/>
          <dgm:animLvl val="lvl"/>
          <dgm:resizeHandles val="exact"/>
        </dgm:presLayoutVars>
      </dgm:prSet>
      <dgm:spPr/>
    </dgm:pt>
    <dgm:pt modelId="{2D59F8C5-AA36-4346-9284-CE1017B4B0FF}" type="pres">
      <dgm:prSet presAssocID="{FC79A0A4-D4E1-4250-B392-E09B1103A9C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3318192-C893-4BE4-80EF-1B2D62CB27BA}" type="pres">
      <dgm:prSet presAssocID="{D4D7E1E3-BCB6-41C3-81A6-A4361D55C609}" presName="parTxOnlySpace" presStyleCnt="0"/>
      <dgm:spPr/>
    </dgm:pt>
    <dgm:pt modelId="{5D805CB8-08A8-42B1-941C-EEFD43765E9D}" type="pres">
      <dgm:prSet presAssocID="{4663A9DF-7B72-4A42-BF2F-0D0B94B654AF}" presName="parTxOnly" presStyleLbl="node1" presStyleIdx="1" presStyleCnt="3" custLinFactNeighborX="76343" custLinFactNeighborY="-76064">
        <dgm:presLayoutVars>
          <dgm:chMax val="0"/>
          <dgm:chPref val="0"/>
          <dgm:bulletEnabled val="1"/>
        </dgm:presLayoutVars>
      </dgm:prSet>
      <dgm:spPr/>
    </dgm:pt>
    <dgm:pt modelId="{B7FE3CDD-405A-4D21-A3E7-19866D71AB39}" type="pres">
      <dgm:prSet presAssocID="{99E8BF49-472F-49BF-BE0B-2E70AB46F9D8}" presName="parTxOnlySpace" presStyleCnt="0"/>
      <dgm:spPr/>
    </dgm:pt>
    <dgm:pt modelId="{A1A80693-0DFE-4C78-BCBE-B25C65953FB8}" type="pres">
      <dgm:prSet presAssocID="{3F317D29-94D7-4B74-A50E-898561A25F4C}" presName="parTxOnly" presStyleLbl="node1" presStyleIdx="2" presStyleCnt="3" custLinFactX="-71332" custLinFactNeighborX="-100000" custLinFactNeighborY="76811">
        <dgm:presLayoutVars>
          <dgm:chMax val="0"/>
          <dgm:chPref val="0"/>
          <dgm:bulletEnabled val="1"/>
        </dgm:presLayoutVars>
      </dgm:prSet>
      <dgm:spPr/>
    </dgm:pt>
  </dgm:ptLst>
  <dgm:cxnLst>
    <dgm:cxn modelId="{21AD5527-9805-4456-BD86-005051EF2D46}" type="presOf" srcId="{3F317D29-94D7-4B74-A50E-898561A25F4C}" destId="{A1A80693-0DFE-4C78-BCBE-B25C65953FB8}" srcOrd="0" destOrd="0" presId="urn:microsoft.com/office/officeart/2005/8/layout/chevron1"/>
    <dgm:cxn modelId="{84559229-6028-452B-9F56-970E96C2331F}" srcId="{3E92EABC-9390-4CB5-BD82-4236C3A55175}" destId="{FC79A0A4-D4E1-4250-B392-E09B1103A9CF}" srcOrd="0" destOrd="0" parTransId="{81826212-E028-4FAE-99AF-75091401E2DF}" sibTransId="{D4D7E1E3-BCB6-41C3-81A6-A4361D55C609}"/>
    <dgm:cxn modelId="{7AD8CD69-2AFD-4452-B191-508DBBD6AEAE}" srcId="{3E92EABC-9390-4CB5-BD82-4236C3A55175}" destId="{4663A9DF-7B72-4A42-BF2F-0D0B94B654AF}" srcOrd="1" destOrd="0" parTransId="{EE0D3C2D-88C4-4565-A622-14F3D222930F}" sibTransId="{99E8BF49-472F-49BF-BE0B-2E70AB46F9D8}"/>
    <dgm:cxn modelId="{86BC494F-06BF-41AB-84F7-DAC4D7615C50}" type="presOf" srcId="{3E92EABC-9390-4CB5-BD82-4236C3A55175}" destId="{FEF858E2-67B6-4462-AFA1-091F01C08D95}" srcOrd="0" destOrd="0" presId="urn:microsoft.com/office/officeart/2005/8/layout/chevron1"/>
    <dgm:cxn modelId="{8D73C89A-C8AC-4C78-A5F9-84AD77835818}" srcId="{3E92EABC-9390-4CB5-BD82-4236C3A55175}" destId="{3F317D29-94D7-4B74-A50E-898561A25F4C}" srcOrd="2" destOrd="0" parTransId="{76E41C90-AAE7-4F8B-877D-D0865735C110}" sibTransId="{0743EDDC-C3C0-4100-B7F4-E3896148E224}"/>
    <dgm:cxn modelId="{2798ACCB-142A-4C24-874C-AAB499BB5C2E}" type="presOf" srcId="{4663A9DF-7B72-4A42-BF2F-0D0B94B654AF}" destId="{5D805CB8-08A8-42B1-941C-EEFD43765E9D}" srcOrd="0" destOrd="0" presId="urn:microsoft.com/office/officeart/2005/8/layout/chevron1"/>
    <dgm:cxn modelId="{567F50D3-6FB3-451C-BAA1-D00074BF09D3}" type="presOf" srcId="{FC79A0A4-D4E1-4250-B392-E09B1103A9CF}" destId="{2D59F8C5-AA36-4346-9284-CE1017B4B0FF}" srcOrd="0" destOrd="0" presId="urn:microsoft.com/office/officeart/2005/8/layout/chevron1"/>
    <dgm:cxn modelId="{DBE689B7-997D-4431-89F6-EA3E8837998B}" type="presParOf" srcId="{FEF858E2-67B6-4462-AFA1-091F01C08D95}" destId="{2D59F8C5-AA36-4346-9284-CE1017B4B0FF}" srcOrd="0" destOrd="0" presId="urn:microsoft.com/office/officeart/2005/8/layout/chevron1"/>
    <dgm:cxn modelId="{D4DFAEAD-3F1D-4469-8C8C-44CBFBD602C1}" type="presParOf" srcId="{FEF858E2-67B6-4462-AFA1-091F01C08D95}" destId="{13318192-C893-4BE4-80EF-1B2D62CB27BA}" srcOrd="1" destOrd="0" presId="urn:microsoft.com/office/officeart/2005/8/layout/chevron1"/>
    <dgm:cxn modelId="{337AC4F7-6DE1-40E5-B12F-BF0AFDB90489}" type="presParOf" srcId="{FEF858E2-67B6-4462-AFA1-091F01C08D95}" destId="{5D805CB8-08A8-42B1-941C-EEFD43765E9D}" srcOrd="2" destOrd="0" presId="urn:microsoft.com/office/officeart/2005/8/layout/chevron1"/>
    <dgm:cxn modelId="{2F5C596B-D15C-4C57-8BA2-03D2B9BA3F48}" type="presParOf" srcId="{FEF858E2-67B6-4462-AFA1-091F01C08D95}" destId="{B7FE3CDD-405A-4D21-A3E7-19866D71AB39}" srcOrd="3" destOrd="0" presId="urn:microsoft.com/office/officeart/2005/8/layout/chevron1"/>
    <dgm:cxn modelId="{66CAD9A2-4D3E-4C8C-9FE7-09EE2149D361}" type="presParOf" srcId="{FEF858E2-67B6-4462-AFA1-091F01C08D95}" destId="{A1A80693-0DFE-4C78-BCBE-B25C65953FB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2464C3-4EBB-4C0B-A85C-FC734A44D4A2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FEA98-3688-401E-90B4-17CD8DA6B07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Knowledge</a:t>
          </a:r>
        </a:p>
      </dgm:t>
    </dgm:pt>
    <dgm:pt modelId="{C20CCC83-955E-431F-80BF-1AC237A130E4}" type="parTrans" cxnId="{FC2BEB48-8F3C-4040-BB79-72B7E38632A9}">
      <dgm:prSet/>
      <dgm:spPr/>
      <dgm:t>
        <a:bodyPr/>
        <a:lstStyle/>
        <a:p>
          <a:endParaRPr lang="en-US"/>
        </a:p>
      </dgm:t>
    </dgm:pt>
    <dgm:pt modelId="{BCA3C717-6920-4EFE-917F-59405FED9E41}" type="sibTrans" cxnId="{FC2BEB48-8F3C-4040-BB79-72B7E38632A9}">
      <dgm:prSet/>
      <dgm:spPr/>
      <dgm:t>
        <a:bodyPr/>
        <a:lstStyle/>
        <a:p>
          <a:endParaRPr lang="en-US"/>
        </a:p>
      </dgm:t>
    </dgm:pt>
    <dgm:pt modelId="{FB4F04A2-EDF2-401B-B769-A4A6381E57F3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Discuss</a:t>
          </a:r>
        </a:p>
      </dgm:t>
    </dgm:pt>
    <dgm:pt modelId="{79B2DA86-F756-421F-B633-0D0721729785}" type="parTrans" cxnId="{0810F299-1C42-4DA9-A655-8A117D5A8E19}">
      <dgm:prSet/>
      <dgm:spPr/>
      <dgm:t>
        <a:bodyPr/>
        <a:lstStyle/>
        <a:p>
          <a:endParaRPr lang="en-US"/>
        </a:p>
      </dgm:t>
    </dgm:pt>
    <dgm:pt modelId="{81A2C740-3A83-44E1-AFFD-75C783972849}" type="sibTrans" cxnId="{0810F299-1C42-4DA9-A655-8A117D5A8E19}">
      <dgm:prSet/>
      <dgm:spPr/>
      <dgm:t>
        <a:bodyPr/>
        <a:lstStyle/>
        <a:p>
          <a:endParaRPr lang="en-US"/>
        </a:p>
      </dgm:t>
    </dgm:pt>
    <dgm:pt modelId="{0D8A54E0-6228-41D2-8A78-42B97DA674F3}" type="pres">
      <dgm:prSet presAssocID="{A52464C3-4EBB-4C0B-A85C-FC734A44D4A2}" presName="Name0" presStyleCnt="0">
        <dgm:presLayoutVars>
          <dgm:dir/>
          <dgm:animLvl val="lvl"/>
          <dgm:resizeHandles val="exact"/>
        </dgm:presLayoutVars>
      </dgm:prSet>
      <dgm:spPr/>
    </dgm:pt>
    <dgm:pt modelId="{B8C007DD-7816-4849-8C07-AEDAAD5118DB}" type="pres">
      <dgm:prSet presAssocID="{DA0FEA98-3688-401E-90B4-17CD8DA6B07C}" presName="parTxOnly" presStyleLbl="node1" presStyleIdx="0" presStyleCnt="2" custScaleX="210012" custScaleY="108135" custLinFactNeighborX="25689" custLinFactNeighborY="-30667">
        <dgm:presLayoutVars>
          <dgm:chMax val="0"/>
          <dgm:chPref val="0"/>
          <dgm:bulletEnabled val="1"/>
        </dgm:presLayoutVars>
      </dgm:prSet>
      <dgm:spPr/>
    </dgm:pt>
    <dgm:pt modelId="{A45756A2-08B1-4C04-A221-192372CF36AA}" type="pres">
      <dgm:prSet presAssocID="{BCA3C717-6920-4EFE-917F-59405FED9E41}" presName="parTxOnlySpace" presStyleCnt="0"/>
      <dgm:spPr/>
    </dgm:pt>
    <dgm:pt modelId="{3CCF5EF6-9789-44CD-A7F3-2D1C7A5B55BE}" type="pres">
      <dgm:prSet presAssocID="{FB4F04A2-EDF2-401B-B769-A4A6381E57F3}" presName="parTxOnly" presStyleLbl="node1" presStyleIdx="1" presStyleCnt="2" custScaleX="215379" custScaleY="98329" custLinFactX="-178708" custLinFactY="96122" custLinFactNeighborX="-2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C2BEB48-8F3C-4040-BB79-72B7E38632A9}" srcId="{A52464C3-4EBB-4C0B-A85C-FC734A44D4A2}" destId="{DA0FEA98-3688-401E-90B4-17CD8DA6B07C}" srcOrd="0" destOrd="0" parTransId="{C20CCC83-955E-431F-80BF-1AC237A130E4}" sibTransId="{BCA3C717-6920-4EFE-917F-59405FED9E41}"/>
    <dgm:cxn modelId="{0810F299-1C42-4DA9-A655-8A117D5A8E19}" srcId="{A52464C3-4EBB-4C0B-A85C-FC734A44D4A2}" destId="{FB4F04A2-EDF2-401B-B769-A4A6381E57F3}" srcOrd="1" destOrd="0" parTransId="{79B2DA86-F756-421F-B633-0D0721729785}" sibTransId="{81A2C740-3A83-44E1-AFFD-75C783972849}"/>
    <dgm:cxn modelId="{F76BAE9B-10FC-4871-93A1-CB42B45DC7F0}" type="presOf" srcId="{A52464C3-4EBB-4C0B-A85C-FC734A44D4A2}" destId="{0D8A54E0-6228-41D2-8A78-42B97DA674F3}" srcOrd="0" destOrd="0" presId="urn:microsoft.com/office/officeart/2005/8/layout/chevron1"/>
    <dgm:cxn modelId="{62B39FD1-594D-48CC-84F7-26531CA729A5}" type="presOf" srcId="{DA0FEA98-3688-401E-90B4-17CD8DA6B07C}" destId="{B8C007DD-7816-4849-8C07-AEDAAD5118DB}" srcOrd="0" destOrd="0" presId="urn:microsoft.com/office/officeart/2005/8/layout/chevron1"/>
    <dgm:cxn modelId="{A302ACFF-E21C-4308-8F03-8E62043481A1}" type="presOf" srcId="{FB4F04A2-EDF2-401B-B769-A4A6381E57F3}" destId="{3CCF5EF6-9789-44CD-A7F3-2D1C7A5B55BE}" srcOrd="0" destOrd="0" presId="urn:microsoft.com/office/officeart/2005/8/layout/chevron1"/>
    <dgm:cxn modelId="{F40AA9F4-5710-4774-9EF9-1383FC6703C8}" type="presParOf" srcId="{0D8A54E0-6228-41D2-8A78-42B97DA674F3}" destId="{B8C007DD-7816-4849-8C07-AEDAAD5118DB}" srcOrd="0" destOrd="0" presId="urn:microsoft.com/office/officeart/2005/8/layout/chevron1"/>
    <dgm:cxn modelId="{C9772E6A-FB4A-4150-9700-8218A66D96D4}" type="presParOf" srcId="{0D8A54E0-6228-41D2-8A78-42B97DA674F3}" destId="{A45756A2-08B1-4C04-A221-192372CF36AA}" srcOrd="1" destOrd="0" presId="urn:microsoft.com/office/officeart/2005/8/layout/chevron1"/>
    <dgm:cxn modelId="{0B050C16-B5CB-4CF8-AB97-BDF66C1036C4}" type="presParOf" srcId="{0D8A54E0-6228-41D2-8A78-42B97DA674F3}" destId="{3CCF5EF6-9789-44CD-A7F3-2D1C7A5B55B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2464C3-4EBB-4C0B-A85C-FC734A44D4A2}" type="doc">
      <dgm:prSet loTypeId="urn:microsoft.com/office/officeart/2005/8/layout/chevron1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FEA98-3688-401E-90B4-17CD8DA6B07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Reference</a:t>
          </a:r>
        </a:p>
      </dgm:t>
    </dgm:pt>
    <dgm:pt modelId="{C20CCC83-955E-431F-80BF-1AC237A130E4}" type="parTrans" cxnId="{FC2BEB48-8F3C-4040-BB79-72B7E38632A9}">
      <dgm:prSet/>
      <dgm:spPr/>
      <dgm:t>
        <a:bodyPr/>
        <a:lstStyle/>
        <a:p>
          <a:endParaRPr lang="en-US"/>
        </a:p>
      </dgm:t>
    </dgm:pt>
    <dgm:pt modelId="{BCA3C717-6920-4EFE-917F-59405FED9E41}" type="sibTrans" cxnId="{FC2BEB48-8F3C-4040-BB79-72B7E38632A9}">
      <dgm:prSet/>
      <dgm:spPr/>
      <dgm:t>
        <a:bodyPr/>
        <a:lstStyle/>
        <a:p>
          <a:endParaRPr lang="en-US"/>
        </a:p>
      </dgm:t>
    </dgm:pt>
    <dgm:pt modelId="{FB4F04A2-EDF2-401B-B769-A4A6381E57F3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Trade</a:t>
          </a:r>
        </a:p>
      </dgm:t>
    </dgm:pt>
    <dgm:pt modelId="{79B2DA86-F756-421F-B633-0D0721729785}" type="parTrans" cxnId="{0810F299-1C42-4DA9-A655-8A117D5A8E19}">
      <dgm:prSet/>
      <dgm:spPr/>
      <dgm:t>
        <a:bodyPr/>
        <a:lstStyle/>
        <a:p>
          <a:endParaRPr lang="en-US"/>
        </a:p>
      </dgm:t>
    </dgm:pt>
    <dgm:pt modelId="{81A2C740-3A83-44E1-AFFD-75C783972849}" type="sibTrans" cxnId="{0810F299-1C42-4DA9-A655-8A117D5A8E19}">
      <dgm:prSet/>
      <dgm:spPr/>
      <dgm:t>
        <a:bodyPr/>
        <a:lstStyle/>
        <a:p>
          <a:endParaRPr lang="en-US"/>
        </a:p>
      </dgm:t>
    </dgm:pt>
    <dgm:pt modelId="{0D8A54E0-6228-41D2-8A78-42B97DA674F3}" type="pres">
      <dgm:prSet presAssocID="{A52464C3-4EBB-4C0B-A85C-FC734A44D4A2}" presName="Name0" presStyleCnt="0">
        <dgm:presLayoutVars>
          <dgm:dir/>
          <dgm:animLvl val="lvl"/>
          <dgm:resizeHandles val="exact"/>
        </dgm:presLayoutVars>
      </dgm:prSet>
      <dgm:spPr/>
    </dgm:pt>
    <dgm:pt modelId="{B8C007DD-7816-4849-8C07-AEDAAD5118DB}" type="pres">
      <dgm:prSet presAssocID="{DA0FEA98-3688-401E-90B4-17CD8DA6B07C}" presName="parTxOnly" presStyleLbl="node1" presStyleIdx="0" presStyleCnt="2" custScaleX="210012" custScaleY="108135" custLinFactNeighborX="25689" custLinFactNeighborY="-30667">
        <dgm:presLayoutVars>
          <dgm:chMax val="0"/>
          <dgm:chPref val="0"/>
          <dgm:bulletEnabled val="1"/>
        </dgm:presLayoutVars>
      </dgm:prSet>
      <dgm:spPr/>
    </dgm:pt>
    <dgm:pt modelId="{A45756A2-08B1-4C04-A221-192372CF36AA}" type="pres">
      <dgm:prSet presAssocID="{BCA3C717-6920-4EFE-917F-59405FED9E41}" presName="parTxOnlySpace" presStyleCnt="0"/>
      <dgm:spPr/>
    </dgm:pt>
    <dgm:pt modelId="{3CCF5EF6-9789-44CD-A7F3-2D1C7A5B55BE}" type="pres">
      <dgm:prSet presAssocID="{FB4F04A2-EDF2-401B-B769-A4A6381E57F3}" presName="parTxOnly" presStyleLbl="node1" presStyleIdx="1" presStyleCnt="2" custScaleX="215379" custScaleY="98329" custLinFactX="-178708" custLinFactY="96122" custLinFactNeighborX="-200000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C2BEB48-8F3C-4040-BB79-72B7E38632A9}" srcId="{A52464C3-4EBB-4C0B-A85C-FC734A44D4A2}" destId="{DA0FEA98-3688-401E-90B4-17CD8DA6B07C}" srcOrd="0" destOrd="0" parTransId="{C20CCC83-955E-431F-80BF-1AC237A130E4}" sibTransId="{BCA3C717-6920-4EFE-917F-59405FED9E41}"/>
    <dgm:cxn modelId="{0810F299-1C42-4DA9-A655-8A117D5A8E19}" srcId="{A52464C3-4EBB-4C0B-A85C-FC734A44D4A2}" destId="{FB4F04A2-EDF2-401B-B769-A4A6381E57F3}" srcOrd="1" destOrd="0" parTransId="{79B2DA86-F756-421F-B633-0D0721729785}" sibTransId="{81A2C740-3A83-44E1-AFFD-75C783972849}"/>
    <dgm:cxn modelId="{F76BAE9B-10FC-4871-93A1-CB42B45DC7F0}" type="presOf" srcId="{A52464C3-4EBB-4C0B-A85C-FC734A44D4A2}" destId="{0D8A54E0-6228-41D2-8A78-42B97DA674F3}" srcOrd="0" destOrd="0" presId="urn:microsoft.com/office/officeart/2005/8/layout/chevron1"/>
    <dgm:cxn modelId="{62B39FD1-594D-48CC-84F7-26531CA729A5}" type="presOf" srcId="{DA0FEA98-3688-401E-90B4-17CD8DA6B07C}" destId="{B8C007DD-7816-4849-8C07-AEDAAD5118DB}" srcOrd="0" destOrd="0" presId="urn:microsoft.com/office/officeart/2005/8/layout/chevron1"/>
    <dgm:cxn modelId="{A302ACFF-E21C-4308-8F03-8E62043481A1}" type="presOf" srcId="{FB4F04A2-EDF2-401B-B769-A4A6381E57F3}" destId="{3CCF5EF6-9789-44CD-A7F3-2D1C7A5B55BE}" srcOrd="0" destOrd="0" presId="urn:microsoft.com/office/officeart/2005/8/layout/chevron1"/>
    <dgm:cxn modelId="{F40AA9F4-5710-4774-9EF9-1383FC6703C8}" type="presParOf" srcId="{0D8A54E0-6228-41D2-8A78-42B97DA674F3}" destId="{B8C007DD-7816-4849-8C07-AEDAAD5118DB}" srcOrd="0" destOrd="0" presId="urn:microsoft.com/office/officeart/2005/8/layout/chevron1"/>
    <dgm:cxn modelId="{C9772E6A-FB4A-4150-9700-8218A66D96D4}" type="presParOf" srcId="{0D8A54E0-6228-41D2-8A78-42B97DA674F3}" destId="{A45756A2-08B1-4C04-A221-192372CF36AA}" srcOrd="1" destOrd="0" presId="urn:microsoft.com/office/officeart/2005/8/layout/chevron1"/>
    <dgm:cxn modelId="{0B050C16-B5CB-4CF8-AB97-BDF66C1036C4}" type="presParOf" srcId="{0D8A54E0-6228-41D2-8A78-42B97DA674F3}" destId="{3CCF5EF6-9789-44CD-A7F3-2D1C7A5B55BE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9F8C5-AA36-4346-9284-CE1017B4B0FF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2">
                  <a:lumMod val="50000"/>
                </a:schemeClr>
              </a:solidFill>
            </a:rPr>
            <a:t>Login</a:t>
          </a:r>
        </a:p>
      </dsp:txBody>
      <dsp:txXfrm>
        <a:off x="582612" y="2129102"/>
        <a:ext cx="1740694" cy="1160462"/>
      </dsp:txXfrm>
    </dsp:sp>
    <dsp:sp modelId="{5D805CB8-08A8-42B1-941C-EEFD43765E9D}">
      <dsp:nvSpPr>
        <dsp:cNvPr id="0" name=""/>
        <dsp:cNvSpPr/>
      </dsp:nvSpPr>
      <dsp:spPr>
        <a:xfrm>
          <a:off x="2834904" y="1246408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2">
                  <a:lumMod val="50000"/>
                </a:schemeClr>
              </a:solidFill>
            </a:rPr>
            <a:t>Forum</a:t>
          </a:r>
        </a:p>
      </dsp:txBody>
      <dsp:txXfrm>
        <a:off x="3415135" y="1246408"/>
        <a:ext cx="1740694" cy="1160462"/>
      </dsp:txXfrm>
    </dsp:sp>
    <dsp:sp modelId="{A1A80693-0DFE-4C78-BCBE-B25C65953FB8}">
      <dsp:nvSpPr>
        <dsp:cNvPr id="0" name=""/>
        <dsp:cNvSpPr/>
      </dsp:nvSpPr>
      <dsp:spPr>
        <a:xfrm>
          <a:off x="2864894" y="3020465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019" tIns="50673" rIns="50673" bIns="50673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2">
                  <a:lumMod val="50000"/>
                </a:schemeClr>
              </a:solidFill>
            </a:rPr>
            <a:t>Source</a:t>
          </a:r>
        </a:p>
      </dsp:txBody>
      <dsp:txXfrm>
        <a:off x="3445125" y="3020465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007DD-7816-4849-8C07-AEDAAD5118DB}">
      <dsp:nvSpPr>
        <dsp:cNvPr id="0" name=""/>
        <dsp:cNvSpPr/>
      </dsp:nvSpPr>
      <dsp:spPr>
        <a:xfrm>
          <a:off x="22379" y="1231698"/>
          <a:ext cx="1820784" cy="3750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2">
                  <a:lumMod val="50000"/>
                </a:schemeClr>
              </a:solidFill>
            </a:rPr>
            <a:t>Knowledge</a:t>
          </a:r>
        </a:p>
      </dsp:txBody>
      <dsp:txXfrm>
        <a:off x="209883" y="1231698"/>
        <a:ext cx="1445776" cy="375008"/>
      </dsp:txXfrm>
    </dsp:sp>
    <dsp:sp modelId="{3CCF5EF6-9789-44CD-A7F3-2D1C7A5B55BE}">
      <dsp:nvSpPr>
        <dsp:cNvPr id="0" name=""/>
        <dsp:cNvSpPr/>
      </dsp:nvSpPr>
      <dsp:spPr>
        <a:xfrm>
          <a:off x="11413" y="2035198"/>
          <a:ext cx="1867316" cy="3410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2">
                  <a:lumMod val="50000"/>
                </a:schemeClr>
              </a:solidFill>
            </a:rPr>
            <a:t>Discuss</a:t>
          </a:r>
        </a:p>
      </dsp:txBody>
      <dsp:txXfrm>
        <a:off x="181914" y="2035198"/>
        <a:ext cx="1526315" cy="3410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007DD-7816-4849-8C07-AEDAAD5118DB}">
      <dsp:nvSpPr>
        <dsp:cNvPr id="0" name=""/>
        <dsp:cNvSpPr/>
      </dsp:nvSpPr>
      <dsp:spPr>
        <a:xfrm>
          <a:off x="22379" y="1231698"/>
          <a:ext cx="1820784" cy="37500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2">
                  <a:lumMod val="50000"/>
                </a:schemeClr>
              </a:solidFill>
            </a:rPr>
            <a:t>Reference</a:t>
          </a:r>
        </a:p>
      </dsp:txBody>
      <dsp:txXfrm>
        <a:off x="209883" y="1231698"/>
        <a:ext cx="1445776" cy="375008"/>
      </dsp:txXfrm>
    </dsp:sp>
    <dsp:sp modelId="{3CCF5EF6-9789-44CD-A7F3-2D1C7A5B55BE}">
      <dsp:nvSpPr>
        <dsp:cNvPr id="0" name=""/>
        <dsp:cNvSpPr/>
      </dsp:nvSpPr>
      <dsp:spPr>
        <a:xfrm>
          <a:off x="11413" y="2035198"/>
          <a:ext cx="1867316" cy="3410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2">
                  <a:lumMod val="50000"/>
                </a:schemeClr>
              </a:solidFill>
            </a:rPr>
            <a:t>Trade</a:t>
          </a:r>
        </a:p>
      </dsp:txBody>
      <dsp:txXfrm>
        <a:off x="181914" y="2035198"/>
        <a:ext cx="1526315" cy="341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0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6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6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2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4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9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August 28,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94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tmp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gif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diagramLayout" Target="../diagrams/layout3.xml"/><Relationship Id="rId2" Type="http://schemas.openxmlformats.org/officeDocument/2006/relationships/video" Target="../media/media1.mp4"/><Relationship Id="rId16" Type="http://schemas.openxmlformats.org/officeDocument/2006/relationships/diagramData" Target="../diagrams/data3.xml"/><Relationship Id="rId20" Type="http://schemas.microsoft.com/office/2007/relationships/diagramDrawing" Target="../diagrams/drawing3.xml"/><Relationship Id="rId1" Type="http://schemas.microsoft.com/office/2007/relationships/media" Target="../media/media1.mp4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.JP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diagramColors" Target="../diagrams/colors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tmp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m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gif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tmp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0C5D3-49A1-46FE-93BD-69EA5D03F8C1}"/>
              </a:ext>
            </a:extLst>
          </p:cNvPr>
          <p:cNvSpPr txBox="1"/>
          <p:nvPr/>
        </p:nvSpPr>
        <p:spPr>
          <a:xfrm rot="21395990">
            <a:off x="5318445" y="1614869"/>
            <a:ext cx="3303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Open4um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0F109-81B0-4A7A-BB39-A000820143B8}"/>
              </a:ext>
            </a:extLst>
          </p:cNvPr>
          <p:cNvSpPr txBox="1"/>
          <p:nvPr/>
        </p:nvSpPr>
        <p:spPr>
          <a:xfrm>
            <a:off x="1754155" y="3191069"/>
            <a:ext cx="30417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 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</a:t>
            </a:r>
          </a:p>
        </p:txBody>
      </p:sp>
    </p:spTree>
    <p:extLst>
      <p:ext uri="{BB962C8B-B14F-4D97-AF65-F5344CB8AC3E}">
        <p14:creationId xmlns:p14="http://schemas.microsoft.com/office/powerpoint/2010/main" val="17152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E4C30-6E17-4008-9597-24035CA11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132"/>
            <a:ext cx="12191979" cy="64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3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BA7AC-5592-46DE-9A80-3C8CAA914B21}"/>
              </a:ext>
            </a:extLst>
          </p:cNvPr>
          <p:cNvSpPr txBox="1"/>
          <p:nvPr/>
        </p:nvSpPr>
        <p:spPr>
          <a:xfrm>
            <a:off x="2532419" y="1882404"/>
            <a:ext cx="2655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0"/>
                <a:solidFill>
                  <a:schemeClr val="tx2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79BA1-F18E-4CDF-A879-40D3B66EB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34" y="4458852"/>
            <a:ext cx="3813046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D963B-A9E5-4A26-97F9-25A0CF8CBCC1}"/>
              </a:ext>
            </a:extLst>
          </p:cNvPr>
          <p:cNvSpPr txBox="1"/>
          <p:nvPr/>
        </p:nvSpPr>
        <p:spPr>
          <a:xfrm>
            <a:off x="4038600" y="2827988"/>
            <a:ext cx="6232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chemeClr val="tx2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FOR WATCHING</a:t>
            </a:r>
          </a:p>
        </p:txBody>
      </p:sp>
    </p:spTree>
    <p:extLst>
      <p:ext uri="{BB962C8B-B14F-4D97-AF65-F5344CB8AC3E}">
        <p14:creationId xmlns:p14="http://schemas.microsoft.com/office/powerpoint/2010/main" val="36519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0C5D3-49A1-46FE-93BD-69EA5D03F8C1}"/>
              </a:ext>
            </a:extLst>
          </p:cNvPr>
          <p:cNvSpPr txBox="1"/>
          <p:nvPr/>
        </p:nvSpPr>
        <p:spPr>
          <a:xfrm rot="21395990">
            <a:off x="1089997" y="2298518"/>
            <a:ext cx="3902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600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0F109-81B0-4A7A-BB39-A000820143B8}"/>
              </a:ext>
            </a:extLst>
          </p:cNvPr>
          <p:cNvSpPr txBox="1"/>
          <p:nvPr/>
        </p:nvSpPr>
        <p:spPr>
          <a:xfrm rot="20982055">
            <a:off x="6295122" y="1467521"/>
            <a:ext cx="32572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Mybatis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Mariadb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Sping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JSP-servlet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sz="28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momo</a:t>
            </a:r>
            <a:endParaRPr lang="en-US" sz="2800" dirty="0">
              <a:solidFill>
                <a:schemeClr val="tx2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SDK</a:t>
            </a:r>
          </a:p>
        </p:txBody>
      </p:sp>
    </p:spTree>
    <p:extLst>
      <p:ext uri="{BB962C8B-B14F-4D97-AF65-F5344CB8AC3E}">
        <p14:creationId xmlns:p14="http://schemas.microsoft.com/office/powerpoint/2010/main" val="357814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0E362D-2AF0-4A43-9048-EEEE776310C6}"/>
              </a:ext>
            </a:extLst>
          </p:cNvPr>
          <p:cNvCxnSpPr>
            <a:cxnSpLocks/>
          </p:cNvCxnSpPr>
          <p:nvPr/>
        </p:nvCxnSpPr>
        <p:spPr>
          <a:xfrm flipH="1">
            <a:off x="10614259" y="213368"/>
            <a:ext cx="4891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199" y="54671"/>
            <a:ext cx="1714500" cy="838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66AB69-BC7B-4F3E-A21E-08FFA11C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E939850-48FA-497B-81A4-6F17E10B5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7EA858-F859-4461-9D5D-2F516BC62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30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F0F50D-0843-497F-9C94-D8EC7DA62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8202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80F52F7-4225-4CFF-BEED-751052E83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010753"/>
              </p:ext>
            </p:extLst>
          </p:nvPr>
        </p:nvGraphicFramePr>
        <p:xfrm>
          <a:off x="7805575" y="718812"/>
          <a:ext cx="3601617" cy="305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92A432B-C5B8-4B35-B68B-F1A5C1F81F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418352"/>
              </p:ext>
            </p:extLst>
          </p:nvPr>
        </p:nvGraphicFramePr>
        <p:xfrm>
          <a:off x="7805575" y="2506406"/>
          <a:ext cx="3601617" cy="305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4092515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Graphic spid="5" grpId="0">
        <p:bldAsOne/>
      </p:bldGraphic>
      <p:bldGraphic spid="10" grpId="0">
        <p:bldAsOne/>
      </p:bldGraphic>
      <p:bldGraphic spid="12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375DD-D919-4259-93EF-EA33B910F3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364" y="355780"/>
            <a:ext cx="3559994" cy="58472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24EAA3-B7F7-4EE3-8BE8-4901285F1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38" y="2295492"/>
            <a:ext cx="3559994" cy="39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5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A3040-B96E-4CBF-907B-2B2FA0F1E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" y="2119139"/>
            <a:ext cx="3209730" cy="3133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BA32EC-897F-4BA9-A61F-3D4D0C188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802" y="2114279"/>
            <a:ext cx="3048000" cy="3143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20C718-6DBE-43C9-97D7-8C1C927DD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36" y="2114279"/>
            <a:ext cx="5765330" cy="31432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5851A7-D258-4C5C-B334-CADD3F5E105A}"/>
              </a:ext>
            </a:extLst>
          </p:cNvPr>
          <p:cNvSpPr txBox="1"/>
          <p:nvPr/>
        </p:nvSpPr>
        <p:spPr>
          <a:xfrm>
            <a:off x="4500462" y="928352"/>
            <a:ext cx="3191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2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34037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FF1BD-897C-4955-B2E9-E18B27345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79" y="1956179"/>
            <a:ext cx="7353442" cy="29685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4BD426-2521-4B83-B6BF-06B668C58929}"/>
              </a:ext>
            </a:extLst>
          </p:cNvPr>
          <p:cNvSpPr txBox="1"/>
          <p:nvPr/>
        </p:nvSpPr>
        <p:spPr>
          <a:xfrm>
            <a:off x="3014563" y="920574"/>
            <a:ext cx="61628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tx2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59632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B7E757-8288-49BC-A9D8-8D35C14F6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3" y="680204"/>
            <a:ext cx="2325568" cy="5039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9D86-4E52-4387-B5CF-D94D7FD19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189" y="680204"/>
            <a:ext cx="2325569" cy="5039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B57B5-9687-4B6E-A254-4FBF1F5379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057" y="1909549"/>
            <a:ext cx="402968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71DE-B44E-4E03-972B-41CAB7B4D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FE045-F403-4DFB-B586-A87BA9084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0"/>
            <a:ext cx="1714500" cy="838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13BA5-D27F-4F84-B0BF-79BAAECC69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25" y="838200"/>
            <a:ext cx="2137466" cy="1749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2E0B9-E583-4244-A5BF-317E0AC959AA}"/>
              </a:ext>
            </a:extLst>
          </p:cNvPr>
          <p:cNvSpPr txBox="1"/>
          <p:nvPr/>
        </p:nvSpPr>
        <p:spPr>
          <a:xfrm>
            <a:off x="3264959" y="2690336"/>
            <a:ext cx="6494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n w="0"/>
                <a:solidFill>
                  <a:schemeClr val="tx2">
                    <a:lumMod val="50000"/>
                    <a:lumOff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EVERYDAY, MEMBERS PUSH TO BRANCH. THEN LEADER WILL MERGE ON FRIDAY.</a:t>
            </a:r>
          </a:p>
        </p:txBody>
      </p:sp>
    </p:spTree>
    <p:extLst>
      <p:ext uri="{BB962C8B-B14F-4D97-AF65-F5344CB8AC3E}">
        <p14:creationId xmlns:p14="http://schemas.microsoft.com/office/powerpoint/2010/main" val="23911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47</Words>
  <Application>Microsoft Office PowerPoint</Application>
  <PresentationFormat>Widescreen</PresentationFormat>
  <Paragraphs>27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Avenir Next LT Pro Light</vt:lpstr>
      <vt:lpstr>Times New Roman</vt:lpstr>
      <vt:lpstr>GradientRiseVTI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PC14</dc:creator>
  <cp:lastModifiedBy>PC</cp:lastModifiedBy>
  <cp:revision>23</cp:revision>
  <dcterms:created xsi:type="dcterms:W3CDTF">2020-08-27T09:41:39Z</dcterms:created>
  <dcterms:modified xsi:type="dcterms:W3CDTF">2020-08-28T04:16:01Z</dcterms:modified>
</cp:coreProperties>
</file>